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029961249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2029961249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2029961249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2029961249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ab1334af9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ab1334af9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3a10c53932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3a10c53932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3a10c53932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3a10c53932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3e086653dd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3e086653dd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3a10c53932_1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3a10c53932_1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hyperlink" Target="https://turnkey-crowbar-351921.uc.r.appspot.com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41250"/>
            <a:ext cx="8520599" cy="17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286900"/>
            <a:ext cx="8839200" cy="1508138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3"/>
          <p:cNvSpPr txBox="1"/>
          <p:nvPr/>
        </p:nvSpPr>
        <p:spPr>
          <a:xfrm>
            <a:off x="420725" y="3763925"/>
            <a:ext cx="8411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McCoy Building Energy Dashboard </a:t>
            </a:r>
            <a:endParaRPr b="1"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Link to the Website:</a:t>
            </a:r>
            <a:r>
              <a:rPr lang="en" sz="100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https://turnkey-crowbar-351921.uc.r.appspot.com/ </a:t>
            </a:r>
            <a:endParaRPr b="1"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727650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 Page </a:t>
            </a:r>
            <a:endParaRPr/>
          </a:p>
        </p:txBody>
      </p:sp>
      <p:sp>
        <p:nvSpPr>
          <p:cNvPr id="142" name="Google Shape;142;p14"/>
          <p:cNvSpPr txBox="1"/>
          <p:nvPr/>
        </p:nvSpPr>
        <p:spPr>
          <a:xfrm>
            <a:off x="727650" y="4543975"/>
            <a:ext cx="788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This is the Landing / Home page for the Dashboard we have developed.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3" name="Google Shape;14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650" y="4208213"/>
            <a:ext cx="7688698" cy="32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7650" y="612488"/>
            <a:ext cx="7688698" cy="3595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5"/>
          <p:cNvSpPr txBox="1"/>
          <p:nvPr>
            <p:ph type="title"/>
          </p:nvPr>
        </p:nvSpPr>
        <p:spPr>
          <a:xfrm>
            <a:off x="727650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 Page</a:t>
            </a:r>
            <a:endParaRPr/>
          </a:p>
        </p:txBody>
      </p:sp>
      <p:sp>
        <p:nvSpPr>
          <p:cNvPr id="150" name="Google Shape;150;p15"/>
          <p:cNvSpPr txBox="1"/>
          <p:nvPr>
            <p:ph idx="1" type="body"/>
          </p:nvPr>
        </p:nvSpPr>
        <p:spPr>
          <a:xfrm>
            <a:off x="727650" y="4170650"/>
            <a:ext cx="7688700" cy="4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 page consists of the Live Date, Time and Temperature of San Marcos. The page also consists of some </a:t>
            </a:r>
            <a:r>
              <a:rPr lang="en"/>
              <a:t>visualizations</a:t>
            </a:r>
            <a:r>
              <a:rPr lang="en"/>
              <a:t> such as a pie chart, line charts, bar charts for further description and understanding on the data.</a:t>
            </a:r>
            <a:endParaRPr/>
          </a:p>
        </p:txBody>
      </p:sp>
      <p:pic>
        <p:nvPicPr>
          <p:cNvPr id="151" name="Google Shape;15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8263" y="706075"/>
            <a:ext cx="7627474" cy="3398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/>
          <p:nvPr>
            <p:ph type="title"/>
          </p:nvPr>
        </p:nvSpPr>
        <p:spPr>
          <a:xfrm>
            <a:off x="727650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 Page Continued..</a:t>
            </a:r>
            <a:endParaRPr/>
          </a:p>
        </p:txBody>
      </p:sp>
      <p:sp>
        <p:nvSpPr>
          <p:cNvPr id="157" name="Google Shape;157;p16"/>
          <p:cNvSpPr txBox="1"/>
          <p:nvPr>
            <p:ph idx="1" type="body"/>
          </p:nvPr>
        </p:nvSpPr>
        <p:spPr>
          <a:xfrm>
            <a:off x="741675" y="4312525"/>
            <a:ext cx="7688700" cy="4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 page also holds some Energy conservative tips. Bottom 3 college logos are placed for future use, i.e. If we plan on using this energy dashboard for the other university buildings.</a:t>
            </a:r>
            <a:endParaRPr/>
          </a:p>
        </p:txBody>
      </p:sp>
      <p:pic>
        <p:nvPicPr>
          <p:cNvPr id="158" name="Google Shape;15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638" y="687600"/>
            <a:ext cx="7650717" cy="347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"/>
          <p:cNvSpPr txBox="1"/>
          <p:nvPr>
            <p:ph type="title"/>
          </p:nvPr>
        </p:nvSpPr>
        <p:spPr>
          <a:xfrm>
            <a:off x="727638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Page</a:t>
            </a:r>
            <a:endParaRPr/>
          </a:p>
        </p:txBody>
      </p:sp>
      <p:sp>
        <p:nvSpPr>
          <p:cNvPr id="164" name="Google Shape;164;p17"/>
          <p:cNvSpPr txBox="1"/>
          <p:nvPr/>
        </p:nvSpPr>
        <p:spPr>
          <a:xfrm>
            <a:off x="631650" y="4449525"/>
            <a:ext cx="7880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This page is from where you can access the data we are using to plot the graphs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in the Dashboard Page, also for analysis and predictions.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5" name="Google Shape;16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650" y="577275"/>
            <a:ext cx="7688699" cy="377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/>
          <p:nvPr>
            <p:ph type="title"/>
          </p:nvPr>
        </p:nvSpPr>
        <p:spPr>
          <a:xfrm>
            <a:off x="727638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 Us Page</a:t>
            </a:r>
            <a:endParaRPr/>
          </a:p>
        </p:txBody>
      </p:sp>
      <p:sp>
        <p:nvSpPr>
          <p:cNvPr id="171" name="Google Shape;171;p18"/>
          <p:cNvSpPr txBox="1"/>
          <p:nvPr/>
        </p:nvSpPr>
        <p:spPr>
          <a:xfrm>
            <a:off x="631650" y="4491575"/>
            <a:ext cx="788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Contact Us Page with Email and Phone Number options.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2" name="Google Shape;1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650" y="687600"/>
            <a:ext cx="7688698" cy="3719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/>
          <p:nvPr>
            <p:ph type="title"/>
          </p:nvPr>
        </p:nvSpPr>
        <p:spPr>
          <a:xfrm>
            <a:off x="749825" y="71425"/>
            <a:ext cx="7038900" cy="5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</a:t>
            </a:r>
            <a:endParaRPr/>
          </a:p>
        </p:txBody>
      </p:sp>
      <p:pic>
        <p:nvPicPr>
          <p:cNvPr id="178" name="Google Shape;1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025" y="692950"/>
            <a:ext cx="7632701" cy="380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/>
          <p:nvPr>
            <p:ph type="ctrTitle"/>
          </p:nvPr>
        </p:nvSpPr>
        <p:spPr>
          <a:xfrm>
            <a:off x="727950" y="2189700"/>
            <a:ext cx="7688100" cy="7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 of the Dashboard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